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verage-regular.fntdata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4aa79a8b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4aa79a8b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4aa79a9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4aa79a9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4aa79a9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4aa79a9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4aa79a9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4aa79a9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4aa79a91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4aa79a91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4aa79a9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4aa79a9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4aa79a91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4aa79a91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4aa79a91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4aa79a91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de B2 S2 PHP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Par Anton ADAM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Sommaire: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Présentation du projet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Partie Base de Données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Partie Back-End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Partie Front-End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Démonstration complète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38" y="1068424"/>
            <a:ext cx="6881126" cy="38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9494"/>
          <a:stretch/>
        </p:blipFill>
        <p:spPr>
          <a:xfrm>
            <a:off x="127850" y="1103350"/>
            <a:ext cx="8888300" cy="380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0825"/>
            <a:ext cx="6777884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Base de Données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200" y="235350"/>
            <a:ext cx="3355899" cy="17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225" y="2225122"/>
            <a:ext cx="6438869" cy="278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225" y="1068425"/>
            <a:ext cx="4991189" cy="11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Back-End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79" r="79" t="0"/>
          <a:stretch/>
        </p:blipFill>
        <p:spPr>
          <a:xfrm>
            <a:off x="5631075" y="445026"/>
            <a:ext cx="3001548" cy="162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68425"/>
            <a:ext cx="4550840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051" y="2164475"/>
            <a:ext cx="4202349" cy="26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Front-End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6518" y="188800"/>
            <a:ext cx="1281183" cy="128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0625" y="188800"/>
            <a:ext cx="908342" cy="128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5750" y="485400"/>
            <a:ext cx="1707274" cy="1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5750" y="2058375"/>
            <a:ext cx="3559949" cy="26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1845325"/>
            <a:ext cx="4585501" cy="279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 du Programme</a:t>
            </a:r>
            <a:endParaRPr/>
          </a:p>
        </p:txBody>
      </p:sp>
      <p:pic>
        <p:nvPicPr>
          <p:cNvPr descr="bouton jouer Icône gratuit" id="116" name="Google Shape;116;p21" title="bouton jouer Icône gratui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638" y="1741388"/>
            <a:ext cx="1660724" cy="16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